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48" r:id="rId2"/>
  </p:sldMasterIdLst>
  <p:notesMasterIdLst>
    <p:notesMasterId r:id="rId10"/>
  </p:notesMasterIdLst>
  <p:handoutMasterIdLst>
    <p:handoutMasterId r:id="rId11"/>
  </p:handoutMasterIdLst>
  <p:sldIdLst>
    <p:sldId id="261" r:id="rId3"/>
    <p:sldId id="262" r:id="rId4"/>
    <p:sldId id="263" r:id="rId5"/>
    <p:sldId id="264" r:id="rId6"/>
    <p:sldId id="265" r:id="rId7"/>
    <p:sldId id="266" r:id="rId8"/>
    <p:sldId id="267" r:id="rId9"/>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5E38DE-F156-A4B3-DC3B-5C955D219E04}" v="985" dt="2022-12-13T16:33:00.054"/>
    <p1510:client id="{A8F04BA7-0A02-270F-65E8-5776F6829011}" v="10" dt="2022-12-13T16:46:14.795"/>
    <p1510:client id="{EA4ACF71-33B1-EA15-EB3C-499E6D7DA421}" v="1" dt="2022-12-13T16:51:43.9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1614" y="96"/>
      </p:cViewPr>
      <p:guideLst>
        <p:guide orient="horz" pos="2160"/>
        <p:guide pos="2880"/>
      </p:guideLst>
    </p:cSldViewPr>
  </p:slideViewPr>
  <p:notesTextViewPr>
    <p:cViewPr>
      <p:scale>
        <a:sx n="1" d="1"/>
        <a:sy n="1" d="1"/>
      </p:scale>
      <p:origin x="0" y="0"/>
    </p:cViewPr>
  </p:notesTextViewPr>
  <p:notesViewPr>
    <p:cSldViewPr snapToGrid="0">
      <p:cViewPr varScale="1">
        <p:scale>
          <a:sx n="89" d="100"/>
          <a:sy n="89" d="100"/>
        </p:scale>
        <p:origin x="3798"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Master" Target="slideMasters/slideMaster2.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ovanni Porcellato" userId="S::10745779@polimi.it::13afee40-beb2-4793-9394-c874e5914763" providerId="AD" clId="Web-{A8F04BA7-0A02-270F-65E8-5776F6829011}"/>
    <pc:docChg chg="mod addSld delSld modSld addMainMaster modMainMaster">
      <pc:chgData name="Giovanni Porcellato" userId="S::10745779@polimi.it::13afee40-beb2-4793-9394-c874e5914763" providerId="AD" clId="Web-{A8F04BA7-0A02-270F-65E8-5776F6829011}" dt="2022-12-13T16:46:14.795" v="12"/>
      <pc:docMkLst>
        <pc:docMk/>
      </pc:docMkLst>
      <pc:sldChg chg="modSp">
        <pc:chgData name="Giovanni Porcellato" userId="S::10745779@polimi.it::13afee40-beb2-4793-9394-c874e5914763" providerId="AD" clId="Web-{A8F04BA7-0A02-270F-65E8-5776F6829011}" dt="2022-12-13T16:38:24.313" v="10" actId="1076"/>
        <pc:sldMkLst>
          <pc:docMk/>
          <pc:sldMk cId="1751112552" sldId="261"/>
        </pc:sldMkLst>
        <pc:picChg chg="mod">
          <ac:chgData name="Giovanni Porcellato" userId="S::10745779@polimi.it::13afee40-beb2-4793-9394-c874e5914763" providerId="AD" clId="Web-{A8F04BA7-0A02-270F-65E8-5776F6829011}" dt="2022-12-13T16:38:24.313" v="10" actId="1076"/>
          <ac:picMkLst>
            <pc:docMk/>
            <pc:sldMk cId="1751112552" sldId="261"/>
            <ac:picMk id="7" creationId="{4BA32BF3-BE40-3D51-39E4-1AAAC208C360}"/>
          </ac:picMkLst>
        </pc:picChg>
      </pc:sldChg>
      <pc:sldChg chg="modSp">
        <pc:chgData name="Giovanni Porcellato" userId="S::10745779@polimi.it::13afee40-beb2-4793-9394-c874e5914763" providerId="AD" clId="Web-{A8F04BA7-0A02-270F-65E8-5776F6829011}" dt="2022-12-13T16:36:12.216" v="8" actId="14100"/>
        <pc:sldMkLst>
          <pc:docMk/>
          <pc:sldMk cId="3431837846" sldId="262"/>
        </pc:sldMkLst>
        <pc:spChg chg="mod">
          <ac:chgData name="Giovanni Porcellato" userId="S::10745779@polimi.it::13afee40-beb2-4793-9394-c874e5914763" providerId="AD" clId="Web-{A8F04BA7-0A02-270F-65E8-5776F6829011}" dt="2022-12-13T16:36:12.216" v="8" actId="14100"/>
          <ac:spMkLst>
            <pc:docMk/>
            <pc:sldMk cId="3431837846" sldId="262"/>
            <ac:spMk id="3" creationId="{5079A830-9D7A-AC23-8348-76CB73FF46C3}"/>
          </ac:spMkLst>
        </pc:spChg>
      </pc:sldChg>
      <pc:sldChg chg="add del">
        <pc:chgData name="Giovanni Porcellato" userId="S::10745779@polimi.it::13afee40-beb2-4793-9394-c874e5914763" providerId="AD" clId="Web-{A8F04BA7-0A02-270F-65E8-5776F6829011}" dt="2022-12-13T16:46:14.795" v="12"/>
        <pc:sldMkLst>
          <pc:docMk/>
          <pc:sldMk cId="2655883585" sldId="268"/>
        </pc:sldMkLst>
      </pc:sldChg>
      <pc:sldMasterChg chg="add addSldLayout">
        <pc:chgData name="Giovanni Porcellato" userId="S::10745779@polimi.it::13afee40-beb2-4793-9394-c874e5914763" providerId="AD" clId="Web-{A8F04BA7-0A02-270F-65E8-5776F6829011}" dt="2022-12-13T16:45:04.715" v="11"/>
        <pc:sldMasterMkLst>
          <pc:docMk/>
          <pc:sldMasterMk cId="1693583702" sldId="2147483648"/>
        </pc:sldMasterMkLst>
        <pc:sldLayoutChg chg="add">
          <pc:chgData name="Giovanni Porcellato" userId="S::10745779@polimi.it::13afee40-beb2-4793-9394-c874e5914763" providerId="AD" clId="Web-{A8F04BA7-0A02-270F-65E8-5776F6829011}" dt="2022-12-13T16:45:04.715" v="11"/>
          <pc:sldLayoutMkLst>
            <pc:docMk/>
            <pc:sldMasterMk cId="1693583702" sldId="2147483648"/>
            <pc:sldLayoutMk cId="874052701" sldId="2147483660"/>
          </pc:sldLayoutMkLst>
        </pc:sldLayoutChg>
      </pc:sldMasterChg>
      <pc:sldMasterChg chg="replId modSldLayout">
        <pc:chgData name="Giovanni Porcellato" userId="S::10745779@polimi.it::13afee40-beb2-4793-9394-c874e5914763" providerId="AD" clId="Web-{A8F04BA7-0A02-270F-65E8-5776F6829011}" dt="2022-12-13T16:45:04.715" v="11"/>
        <pc:sldMasterMkLst>
          <pc:docMk/>
          <pc:sldMasterMk cId="1119611595" sldId="2147483662"/>
        </pc:sldMasterMkLst>
        <pc:sldLayoutChg chg="replId">
          <pc:chgData name="Giovanni Porcellato" userId="S::10745779@polimi.it::13afee40-beb2-4793-9394-c874e5914763" providerId="AD" clId="Web-{A8F04BA7-0A02-270F-65E8-5776F6829011}" dt="2022-12-13T16:45:04.715" v="11"/>
          <pc:sldLayoutMkLst>
            <pc:docMk/>
            <pc:sldMasterMk cId="1119611595" sldId="2147483662"/>
            <pc:sldLayoutMk cId="1336091779" sldId="2147483663"/>
          </pc:sldLayoutMkLst>
        </pc:sldLayoutChg>
      </pc:sldMasterChg>
    </pc:docChg>
  </pc:docChgLst>
  <pc:docChgLst>
    <pc:chgData name="Giovanni Porcellato" userId="S::10745779@polimi.it::13afee40-beb2-4793-9394-c874e5914763" providerId="AD" clId="Web-{055E38DE-F156-A4B3-DC3B-5C955D219E04}"/>
    <pc:docChg chg="addSld delSld modSld">
      <pc:chgData name="Giovanni Porcellato" userId="S::10745779@polimi.it::13afee40-beb2-4793-9394-c874e5914763" providerId="AD" clId="Web-{055E38DE-F156-A4B3-DC3B-5C955D219E04}" dt="2022-12-13T16:33:00.054" v="858" actId="1076"/>
      <pc:docMkLst>
        <pc:docMk/>
      </pc:docMkLst>
      <pc:sldChg chg="modSp del">
        <pc:chgData name="Giovanni Porcellato" userId="S::10745779@polimi.it::13afee40-beb2-4793-9394-c874e5914763" providerId="AD" clId="Web-{055E38DE-F156-A4B3-DC3B-5C955D219E04}" dt="2022-12-13T15:10:30.872" v="266"/>
        <pc:sldMkLst>
          <pc:docMk/>
          <pc:sldMk cId="498270832" sldId="256"/>
        </pc:sldMkLst>
        <pc:picChg chg="mod">
          <ac:chgData name="Giovanni Porcellato" userId="S::10745779@polimi.it::13afee40-beb2-4793-9394-c874e5914763" providerId="AD" clId="Web-{055E38DE-F156-A4B3-DC3B-5C955D219E04}" dt="2022-12-13T14:57:55.456" v="18" actId="1076"/>
          <ac:picMkLst>
            <pc:docMk/>
            <pc:sldMk cId="498270832" sldId="256"/>
            <ac:picMk id="7" creationId="{00000000-0000-0000-0000-000000000000}"/>
          </ac:picMkLst>
        </pc:picChg>
      </pc:sldChg>
      <pc:sldChg chg="addSp delSp modSp del">
        <pc:chgData name="Giovanni Porcellato" userId="S::10745779@polimi.it::13afee40-beb2-4793-9394-c874e5914763" providerId="AD" clId="Web-{055E38DE-F156-A4B3-DC3B-5C955D219E04}" dt="2022-12-13T14:54:48.262" v="8"/>
        <pc:sldMkLst>
          <pc:docMk/>
          <pc:sldMk cId="3383649683" sldId="257"/>
        </pc:sldMkLst>
        <pc:spChg chg="add del">
          <ac:chgData name="Giovanni Porcellato" userId="S::10745779@polimi.it::13afee40-beb2-4793-9394-c874e5914763" providerId="AD" clId="Web-{055E38DE-F156-A4B3-DC3B-5C955D219E04}" dt="2022-12-13T14:54:21.792" v="7"/>
          <ac:spMkLst>
            <pc:docMk/>
            <pc:sldMk cId="3383649683" sldId="257"/>
            <ac:spMk id="3" creationId="{00000000-0000-0000-0000-000000000000}"/>
          </ac:spMkLst>
        </pc:spChg>
        <pc:picChg chg="add del mod ord">
          <ac:chgData name="Giovanni Porcellato" userId="S::10745779@polimi.it::13afee40-beb2-4793-9394-c874e5914763" providerId="AD" clId="Web-{055E38DE-F156-A4B3-DC3B-5C955D219E04}" dt="2022-12-13T14:54:21.792" v="7"/>
          <ac:picMkLst>
            <pc:docMk/>
            <pc:sldMk cId="3383649683" sldId="257"/>
            <ac:picMk id="4" creationId="{5A6178D6-A54F-CCC3-CA34-FBBA4734EF9F}"/>
          </ac:picMkLst>
        </pc:picChg>
      </pc:sldChg>
      <pc:sldChg chg="del">
        <pc:chgData name="Giovanni Porcellato" userId="S::10745779@polimi.it::13afee40-beb2-4793-9394-c874e5914763" providerId="AD" clId="Web-{055E38DE-F156-A4B3-DC3B-5C955D219E04}" dt="2022-12-13T15:10:29.216" v="265"/>
        <pc:sldMkLst>
          <pc:docMk/>
          <pc:sldMk cId="1659495821" sldId="260"/>
        </pc:sldMkLst>
      </pc:sldChg>
      <pc:sldChg chg="addSp delSp modSp">
        <pc:chgData name="Giovanni Porcellato" userId="S::10745779@polimi.it::13afee40-beb2-4793-9394-c874e5914763" providerId="AD" clId="Web-{055E38DE-F156-A4B3-DC3B-5C955D219E04}" dt="2022-12-13T15:10:09.856" v="264" actId="20577"/>
        <pc:sldMkLst>
          <pc:docMk/>
          <pc:sldMk cId="1751112552" sldId="261"/>
        </pc:sldMkLst>
        <pc:spChg chg="add del">
          <ac:chgData name="Giovanni Porcellato" userId="S::10745779@polimi.it::13afee40-beb2-4793-9394-c874e5914763" providerId="AD" clId="Web-{055E38DE-F156-A4B3-DC3B-5C955D219E04}" dt="2022-12-13T14:57:56.362" v="19"/>
          <ac:spMkLst>
            <pc:docMk/>
            <pc:sldMk cId="1751112552" sldId="261"/>
            <ac:spMk id="4" creationId="{91672DC3-A3AB-4726-B285-2925921F253F}"/>
          </ac:spMkLst>
        </pc:spChg>
        <pc:spChg chg="add del">
          <ac:chgData name="Giovanni Porcellato" userId="S::10745779@polimi.it::13afee40-beb2-4793-9394-c874e5914763" providerId="AD" clId="Web-{055E38DE-F156-A4B3-DC3B-5C955D219E04}" dt="2022-12-13T14:58:13.441" v="27"/>
          <ac:spMkLst>
            <pc:docMk/>
            <pc:sldMk cId="1751112552" sldId="261"/>
            <ac:spMk id="6" creationId="{91672DC3-A3AB-4726-B285-2925921F253F}"/>
          </ac:spMkLst>
        </pc:spChg>
        <pc:spChg chg="add del mod">
          <ac:chgData name="Giovanni Porcellato" userId="S::10745779@polimi.it::13afee40-beb2-4793-9394-c874e5914763" providerId="AD" clId="Web-{055E38DE-F156-A4B3-DC3B-5C955D219E04}" dt="2022-12-13T15:09:44.292" v="261" actId="1076"/>
          <ac:spMkLst>
            <pc:docMk/>
            <pc:sldMk cId="1751112552" sldId="261"/>
            <ac:spMk id="9" creationId="{00000000-0000-0000-0000-000000000000}"/>
          </ac:spMkLst>
        </pc:spChg>
        <pc:spChg chg="mod">
          <ac:chgData name="Giovanni Porcellato" userId="S::10745779@polimi.it::13afee40-beb2-4793-9394-c874e5914763" providerId="AD" clId="Web-{055E38DE-F156-A4B3-DC3B-5C955D219E04}" dt="2022-12-13T15:10:09.856" v="264" actId="20577"/>
          <ac:spMkLst>
            <pc:docMk/>
            <pc:sldMk cId="1751112552" sldId="261"/>
            <ac:spMk id="132" creationId="{00000000-0000-0000-0000-000000000000}"/>
          </ac:spMkLst>
        </pc:spChg>
        <pc:spChg chg="mod">
          <ac:chgData name="Giovanni Porcellato" userId="S::10745779@polimi.it::13afee40-beb2-4793-9394-c874e5914763" providerId="AD" clId="Web-{055E38DE-F156-A4B3-DC3B-5C955D219E04}" dt="2022-12-13T15:07:32.788" v="256" actId="14100"/>
          <ac:spMkLst>
            <pc:docMk/>
            <pc:sldMk cId="1751112552" sldId="261"/>
            <ac:spMk id="133" creationId="{00000000-0000-0000-0000-000000000000}"/>
          </ac:spMkLst>
        </pc:spChg>
        <pc:picChg chg="add del mod">
          <ac:chgData name="Giovanni Porcellato" userId="S::10745779@polimi.it::13afee40-beb2-4793-9394-c874e5914763" providerId="AD" clId="Web-{055E38DE-F156-A4B3-DC3B-5C955D219E04}" dt="2022-12-13T14:53:35.853" v="3"/>
          <ac:picMkLst>
            <pc:docMk/>
            <pc:sldMk cId="1751112552" sldId="261"/>
            <ac:picMk id="2" creationId="{A55073F3-5C3F-EB0B-B936-1B7C211F63C9}"/>
          </ac:picMkLst>
        </pc:picChg>
        <pc:picChg chg="add del mod">
          <ac:chgData name="Giovanni Porcellato" userId="S::10745779@polimi.it::13afee40-beb2-4793-9394-c874e5914763" providerId="AD" clId="Web-{055E38DE-F156-A4B3-DC3B-5C955D219E04}" dt="2022-12-13T14:53:56.120" v="5"/>
          <ac:picMkLst>
            <pc:docMk/>
            <pc:sldMk cId="1751112552" sldId="261"/>
            <ac:picMk id="3" creationId="{C6DE01EC-0CDA-122A-4BD5-61700CA8E1ED}"/>
          </ac:picMkLst>
        </pc:picChg>
        <pc:picChg chg="add mod">
          <ac:chgData name="Giovanni Porcellato" userId="S::10745779@polimi.it::13afee40-beb2-4793-9394-c874e5914763" providerId="AD" clId="Web-{055E38DE-F156-A4B3-DC3B-5C955D219E04}" dt="2022-12-13T15:09:35.917" v="260" actId="1076"/>
          <ac:picMkLst>
            <pc:docMk/>
            <pc:sldMk cId="1751112552" sldId="261"/>
            <ac:picMk id="7" creationId="{4BA32BF3-BE40-3D51-39E4-1AAAC208C360}"/>
          </ac:picMkLst>
        </pc:picChg>
      </pc:sldChg>
      <pc:sldChg chg="new add del">
        <pc:chgData name="Giovanni Porcellato" userId="S::10745779@polimi.it::13afee40-beb2-4793-9394-c874e5914763" providerId="AD" clId="Web-{055E38DE-F156-A4B3-DC3B-5C955D219E04}" dt="2022-12-13T14:59:49.632" v="42"/>
        <pc:sldMkLst>
          <pc:docMk/>
          <pc:sldMk cId="3091118257" sldId="262"/>
        </pc:sldMkLst>
      </pc:sldChg>
      <pc:sldChg chg="modSp new">
        <pc:chgData name="Giovanni Porcellato" userId="S::10745779@polimi.it::13afee40-beb2-4793-9394-c874e5914763" providerId="AD" clId="Web-{055E38DE-F156-A4B3-DC3B-5C955D219E04}" dt="2022-12-13T15:34:41.155" v="608" actId="1076"/>
        <pc:sldMkLst>
          <pc:docMk/>
          <pc:sldMk cId="3431837846" sldId="262"/>
        </pc:sldMkLst>
        <pc:spChg chg="mod">
          <ac:chgData name="Giovanni Porcellato" userId="S::10745779@polimi.it::13afee40-beb2-4793-9394-c874e5914763" providerId="AD" clId="Web-{055E38DE-F156-A4B3-DC3B-5C955D219E04}" dt="2022-12-13T15:34:41.155" v="608" actId="1076"/>
          <ac:spMkLst>
            <pc:docMk/>
            <pc:sldMk cId="3431837846" sldId="262"/>
            <ac:spMk id="2" creationId="{6F31D74F-6AB7-43C5-BC39-862CEAFE3704}"/>
          </ac:spMkLst>
        </pc:spChg>
        <pc:spChg chg="mod">
          <ac:chgData name="Giovanni Porcellato" userId="S::10745779@polimi.it::13afee40-beb2-4793-9394-c874e5914763" providerId="AD" clId="Web-{055E38DE-F156-A4B3-DC3B-5C955D219E04}" dt="2022-12-13T15:34:28.280" v="599" actId="20577"/>
          <ac:spMkLst>
            <pc:docMk/>
            <pc:sldMk cId="3431837846" sldId="262"/>
            <ac:spMk id="3" creationId="{5079A830-9D7A-AC23-8348-76CB73FF46C3}"/>
          </ac:spMkLst>
        </pc:spChg>
      </pc:sldChg>
      <pc:sldChg chg="modSp new">
        <pc:chgData name="Giovanni Porcellato" userId="S::10745779@polimi.it::13afee40-beb2-4793-9394-c874e5914763" providerId="AD" clId="Web-{055E38DE-F156-A4B3-DC3B-5C955D219E04}" dt="2022-12-13T16:33:00.054" v="858" actId="1076"/>
        <pc:sldMkLst>
          <pc:docMk/>
          <pc:sldMk cId="1894225274" sldId="263"/>
        </pc:sldMkLst>
        <pc:spChg chg="mod">
          <ac:chgData name="Giovanni Porcellato" userId="S::10745779@polimi.it::13afee40-beb2-4793-9394-c874e5914763" providerId="AD" clId="Web-{055E38DE-F156-A4B3-DC3B-5C955D219E04}" dt="2022-12-13T15:35:43.126" v="618" actId="20577"/>
          <ac:spMkLst>
            <pc:docMk/>
            <pc:sldMk cId="1894225274" sldId="263"/>
            <ac:spMk id="2" creationId="{E4DC783C-5AF2-CFAA-CD35-AC1CA00C81B2}"/>
          </ac:spMkLst>
        </pc:spChg>
        <pc:spChg chg="mod">
          <ac:chgData name="Giovanni Porcellato" userId="S::10745779@polimi.it::13afee40-beb2-4793-9394-c874e5914763" providerId="AD" clId="Web-{055E38DE-F156-A4B3-DC3B-5C955D219E04}" dt="2022-12-13T16:33:00.054" v="858" actId="1076"/>
          <ac:spMkLst>
            <pc:docMk/>
            <pc:sldMk cId="1894225274" sldId="263"/>
            <ac:spMk id="3" creationId="{5381CCE4-077D-73E3-E5AA-02DBA6719B41}"/>
          </ac:spMkLst>
        </pc:spChg>
      </pc:sldChg>
      <pc:sldChg chg="modSp new">
        <pc:chgData name="Giovanni Porcellato" userId="S::10745779@polimi.it::13afee40-beb2-4793-9394-c874e5914763" providerId="AD" clId="Web-{055E38DE-F156-A4B3-DC3B-5C955D219E04}" dt="2022-12-13T15:43:02.516" v="657" actId="14100"/>
        <pc:sldMkLst>
          <pc:docMk/>
          <pc:sldMk cId="2590871111" sldId="264"/>
        </pc:sldMkLst>
        <pc:spChg chg="mod">
          <ac:chgData name="Giovanni Porcellato" userId="S::10745779@polimi.it::13afee40-beb2-4793-9394-c874e5914763" providerId="AD" clId="Web-{055E38DE-F156-A4B3-DC3B-5C955D219E04}" dt="2022-12-13T15:36:09.986" v="626" actId="20577"/>
          <ac:spMkLst>
            <pc:docMk/>
            <pc:sldMk cId="2590871111" sldId="264"/>
            <ac:spMk id="2" creationId="{7C6FAD38-8692-912C-52F0-90F8AF8403EA}"/>
          </ac:spMkLst>
        </pc:spChg>
        <pc:spChg chg="mod">
          <ac:chgData name="Giovanni Porcellato" userId="S::10745779@polimi.it::13afee40-beb2-4793-9394-c874e5914763" providerId="AD" clId="Web-{055E38DE-F156-A4B3-DC3B-5C955D219E04}" dt="2022-12-13T15:43:02.516" v="657" actId="14100"/>
          <ac:spMkLst>
            <pc:docMk/>
            <pc:sldMk cId="2590871111" sldId="264"/>
            <ac:spMk id="3" creationId="{9A971DD6-B86D-C325-E162-40343A7F0CCE}"/>
          </ac:spMkLst>
        </pc:spChg>
      </pc:sldChg>
      <pc:sldChg chg="addSp delSp modSp new">
        <pc:chgData name="Giovanni Porcellato" userId="S::10745779@polimi.it::13afee40-beb2-4793-9394-c874e5914763" providerId="AD" clId="Web-{055E38DE-F156-A4B3-DC3B-5C955D219E04}" dt="2022-12-13T16:07:19.643" v="857" actId="20577"/>
        <pc:sldMkLst>
          <pc:docMk/>
          <pc:sldMk cId="516986422" sldId="265"/>
        </pc:sldMkLst>
        <pc:spChg chg="mod">
          <ac:chgData name="Giovanni Porcellato" userId="S::10745779@polimi.it::13afee40-beb2-4793-9394-c874e5914763" providerId="AD" clId="Web-{055E38DE-F156-A4B3-DC3B-5C955D219E04}" dt="2022-12-13T15:36:45.378" v="656" actId="20577"/>
          <ac:spMkLst>
            <pc:docMk/>
            <pc:sldMk cId="516986422" sldId="265"/>
            <ac:spMk id="2" creationId="{1FBE26D8-FD26-8570-6734-57CBD62BA4E8}"/>
          </ac:spMkLst>
        </pc:spChg>
        <pc:spChg chg="del">
          <ac:chgData name="Giovanni Porcellato" userId="S::10745779@polimi.it::13afee40-beb2-4793-9394-c874e5914763" providerId="AD" clId="Web-{055E38DE-F156-A4B3-DC3B-5C955D219E04}" dt="2022-12-13T15:55:14.603" v="658"/>
          <ac:spMkLst>
            <pc:docMk/>
            <pc:sldMk cId="516986422" sldId="265"/>
            <ac:spMk id="3" creationId="{1B3EB96E-C881-140F-83F2-35FAB7EC0F1A}"/>
          </ac:spMkLst>
        </pc:spChg>
        <pc:spChg chg="add mod">
          <ac:chgData name="Giovanni Porcellato" userId="S::10745779@polimi.it::13afee40-beb2-4793-9394-c874e5914763" providerId="AD" clId="Web-{055E38DE-F156-A4B3-DC3B-5C955D219E04}" dt="2022-12-13T16:07:19.643" v="857" actId="20577"/>
          <ac:spMkLst>
            <pc:docMk/>
            <pc:sldMk cId="516986422" sldId="265"/>
            <ac:spMk id="6" creationId="{5B4DBFD9-91B9-89C8-F5BE-23E805DA690B}"/>
          </ac:spMkLst>
        </pc:spChg>
        <pc:picChg chg="add mod ord modCrop">
          <ac:chgData name="Giovanni Porcellato" userId="S::10745779@polimi.it::13afee40-beb2-4793-9394-c874e5914763" providerId="AD" clId="Web-{055E38DE-F156-A4B3-DC3B-5C955D219E04}" dt="2022-12-13T15:57:04.716" v="682" actId="1076"/>
          <ac:picMkLst>
            <pc:docMk/>
            <pc:sldMk cId="516986422" sldId="265"/>
            <ac:picMk id="4" creationId="{2615F7C5-F4A9-7F55-B8DB-6ECE76C6C743}"/>
          </ac:picMkLst>
        </pc:picChg>
        <pc:picChg chg="add mod">
          <ac:chgData name="Giovanni Porcellato" userId="S::10745779@polimi.it::13afee40-beb2-4793-9394-c874e5914763" providerId="AD" clId="Web-{055E38DE-F156-A4B3-DC3B-5C955D219E04}" dt="2022-12-13T15:57:09.013" v="683" actId="1076"/>
          <ac:picMkLst>
            <pc:docMk/>
            <pc:sldMk cId="516986422" sldId="265"/>
            <ac:picMk id="5" creationId="{31E91FBC-9DE6-B235-2F46-F69232C2C579}"/>
          </ac:picMkLst>
        </pc:picChg>
      </pc:sldChg>
      <pc:sldChg chg="addSp modSp add replId">
        <pc:chgData name="Giovanni Porcellato" userId="S::10745779@polimi.it::13afee40-beb2-4793-9394-c874e5914763" providerId="AD" clId="Web-{055E38DE-F156-A4B3-DC3B-5C955D219E04}" dt="2022-12-13T16:06:08.093" v="843" actId="20577"/>
        <pc:sldMkLst>
          <pc:docMk/>
          <pc:sldMk cId="1719570145" sldId="266"/>
        </pc:sldMkLst>
        <pc:spChg chg="add mod">
          <ac:chgData name="Giovanni Porcellato" userId="S::10745779@polimi.it::13afee40-beb2-4793-9394-c874e5914763" providerId="AD" clId="Web-{055E38DE-F156-A4B3-DC3B-5C955D219E04}" dt="2022-12-13T16:01:14.568" v="747" actId="20577"/>
          <ac:spMkLst>
            <pc:docMk/>
            <pc:sldMk cId="1719570145" sldId="266"/>
            <ac:spMk id="3" creationId="{F4F742BE-BE17-F7C0-05EF-2284A54D9BF9}"/>
          </ac:spMkLst>
        </pc:spChg>
        <pc:spChg chg="mod">
          <ac:chgData name="Giovanni Porcellato" userId="S::10745779@polimi.it::13afee40-beb2-4793-9394-c874e5914763" providerId="AD" clId="Web-{055E38DE-F156-A4B3-DC3B-5C955D219E04}" dt="2022-12-13T16:00:56.333" v="739" actId="20577"/>
          <ac:spMkLst>
            <pc:docMk/>
            <pc:sldMk cId="1719570145" sldId="266"/>
            <ac:spMk id="6" creationId="{5B4DBFD9-91B9-89C8-F5BE-23E805DA690B}"/>
          </ac:spMkLst>
        </pc:spChg>
        <pc:spChg chg="add mod">
          <ac:chgData name="Giovanni Porcellato" userId="S::10745779@polimi.it::13afee40-beb2-4793-9394-c874e5914763" providerId="AD" clId="Web-{055E38DE-F156-A4B3-DC3B-5C955D219E04}" dt="2022-12-13T16:06:08.093" v="843" actId="20577"/>
          <ac:spMkLst>
            <pc:docMk/>
            <pc:sldMk cId="1719570145" sldId="266"/>
            <ac:spMk id="7" creationId="{0D5CC3A9-51B7-A0FF-3F52-DC7A66BFED71}"/>
          </ac:spMkLst>
        </pc:spChg>
      </pc:sldChg>
      <pc:sldChg chg="addSp modSp add replId">
        <pc:chgData name="Giovanni Porcellato" userId="S::10745779@polimi.it::13afee40-beb2-4793-9394-c874e5914763" providerId="AD" clId="Web-{055E38DE-F156-A4B3-DC3B-5C955D219E04}" dt="2022-12-13T16:06:42.423" v="850" actId="20577"/>
        <pc:sldMkLst>
          <pc:docMk/>
          <pc:sldMk cId="3748588987" sldId="267"/>
        </pc:sldMkLst>
        <pc:spChg chg="add mod">
          <ac:chgData name="Giovanni Porcellato" userId="S::10745779@polimi.it::13afee40-beb2-4793-9394-c874e5914763" providerId="AD" clId="Web-{055E38DE-F156-A4B3-DC3B-5C955D219E04}" dt="2022-12-13T16:06:42.423" v="850" actId="20577"/>
          <ac:spMkLst>
            <pc:docMk/>
            <pc:sldMk cId="3748588987" sldId="267"/>
            <ac:spMk id="8" creationId="{6B946A24-D1A4-A6EA-FBBA-CC10E60EDCA6}"/>
          </ac:spMkLst>
        </pc:spChg>
      </pc:sldChg>
    </pc:docChg>
  </pc:docChgLst>
  <pc:docChgLst>
    <pc:chgData name="Giovanni Porcellato" userId="S::10745779@polimi.it::13afee40-beb2-4793-9394-c874e5914763" providerId="AD" clId="Web-{EA4ACF71-33B1-EA15-EB3C-499E6D7DA421}"/>
    <pc:docChg chg="mod">
      <pc:chgData name="Giovanni Porcellato" userId="S::10745779@polimi.it::13afee40-beb2-4793-9394-c874e5914763" providerId="AD" clId="Web-{EA4ACF71-33B1-EA15-EB3C-499E6D7DA421}" dt="2022-12-13T16:51:43.993" v="0"/>
      <pc:docMkLst>
        <pc:docMk/>
      </pc:docMkLst>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4CE861A-0AC0-E51A-281D-9A8358DB82E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dirty="0"/>
          </a:p>
        </p:txBody>
      </p:sp>
      <p:sp>
        <p:nvSpPr>
          <p:cNvPr id="3" name="Date Placeholder 2">
            <a:extLst>
              <a:ext uri="{FF2B5EF4-FFF2-40B4-BE49-F238E27FC236}">
                <a16:creationId xmlns:a16="http://schemas.microsoft.com/office/drawing/2014/main" id="{4B287D93-0F4C-44AC-48DA-6EE38002FFA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A3424F3-B468-42EB-A3F4-AF42DA03F273}" type="datetimeFigureOut">
              <a:rPr lang="it-IT" smtClean="0"/>
              <a:t>13/12/2022</a:t>
            </a:fld>
            <a:endParaRPr lang="it-IT" dirty="0"/>
          </a:p>
        </p:txBody>
      </p:sp>
      <p:sp>
        <p:nvSpPr>
          <p:cNvPr id="4" name="Footer Placeholder 3">
            <a:extLst>
              <a:ext uri="{FF2B5EF4-FFF2-40B4-BE49-F238E27FC236}">
                <a16:creationId xmlns:a16="http://schemas.microsoft.com/office/drawing/2014/main" id="{8C9B83A0-A6C5-79B6-23EB-681469A892D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lide Number Placeholder 4">
            <a:extLst>
              <a:ext uri="{FF2B5EF4-FFF2-40B4-BE49-F238E27FC236}">
                <a16:creationId xmlns:a16="http://schemas.microsoft.com/office/drawing/2014/main" id="{5CFDE980-5236-9E89-AB2D-85FC77D3AA2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DB57AA2-58A9-4605-8D4F-F8C27E604077}" type="slidenum">
              <a:rPr lang="it-IT" smtClean="0"/>
              <a:t>‹#›</a:t>
            </a:fld>
            <a:endParaRPr lang="it-IT"/>
          </a:p>
        </p:txBody>
      </p:sp>
    </p:spTree>
    <p:extLst>
      <p:ext uri="{BB962C8B-B14F-4D97-AF65-F5344CB8AC3E}">
        <p14:creationId xmlns:p14="http://schemas.microsoft.com/office/powerpoint/2010/main" val="395463963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3A7660-2B88-47C0-B9C6-6CB141CD81F5}" type="datetimeFigureOut">
              <a:t>13/12/2022</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5E16C9-63DC-49F6-99AB-54A5B408955A}" type="slidenum">
              <a:t>‹#›</a:t>
            </a:fld>
            <a:endParaRPr lang="it-IT"/>
          </a:p>
        </p:txBody>
      </p:sp>
    </p:spTree>
    <p:extLst>
      <p:ext uri="{BB962C8B-B14F-4D97-AF65-F5344CB8AC3E}">
        <p14:creationId xmlns:p14="http://schemas.microsoft.com/office/powerpoint/2010/main" val="3988353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6091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874052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dirty="0"/>
              <a:t>Fare clic per modificare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0" y="6346378"/>
            <a:ext cx="4939750" cy="461665"/>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it-IT" sz="1200" b="0" dirty="0" err="1">
                <a:solidFill>
                  <a:srgbClr val="FFFFFF"/>
                </a:solidFill>
                <a:latin typeface="Arial"/>
                <a:cs typeface="Arial"/>
              </a:rPr>
              <a:t>Simulation</a:t>
            </a:r>
            <a:r>
              <a:rPr lang="it-IT" sz="1200" b="0" dirty="0">
                <a:solidFill>
                  <a:srgbClr val="FFFFFF"/>
                </a:solidFill>
                <a:latin typeface="Arial"/>
                <a:cs typeface="Arial"/>
              </a:rPr>
              <a:t> and Testing of </a:t>
            </a:r>
            <a:r>
              <a:rPr lang="it-IT" sz="1200" b="0" dirty="0" err="1">
                <a:solidFill>
                  <a:srgbClr val="FFFFFF"/>
                </a:solidFill>
                <a:latin typeface="Arial"/>
                <a:cs typeface="Arial"/>
              </a:rPr>
              <a:t>Navigation</a:t>
            </a:r>
            <a:r>
              <a:rPr lang="it-IT" sz="1200" b="0" dirty="0">
                <a:solidFill>
                  <a:srgbClr val="FFFFFF"/>
                </a:solidFill>
                <a:latin typeface="Arial"/>
                <a:cs typeface="Arial"/>
              </a:rPr>
              <a:t> for an </a:t>
            </a:r>
            <a:r>
              <a:rPr lang="it-IT" sz="1200" b="0" dirty="0" err="1">
                <a:solidFill>
                  <a:srgbClr val="FFFFFF"/>
                </a:solidFill>
                <a:latin typeface="Arial"/>
                <a:cs typeface="Arial"/>
              </a:rPr>
              <a:t>Autonomous</a:t>
            </a:r>
            <a:r>
              <a:rPr lang="it-IT" sz="1200" b="0" dirty="0">
                <a:solidFill>
                  <a:srgbClr val="FFFFFF"/>
                </a:solidFill>
                <a:latin typeface="Arial"/>
                <a:cs typeface="Arial"/>
              </a:rPr>
              <a:t> Mobile Robot</a:t>
            </a:r>
          </a:p>
          <a:p>
            <a:r>
              <a:rPr lang="it-IT" sz="1200" b="0" dirty="0">
                <a:solidFill>
                  <a:srgbClr val="FFFFFF"/>
                </a:solidFill>
                <a:latin typeface="Arial"/>
                <a:cs typeface="Arial"/>
              </a:rPr>
              <a:t>Giovanni Porcellato</a:t>
            </a:r>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3" r:id="rId12"/>
    <p:sldLayoutId id="2147483661" r:id="rId13"/>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6CEA75-8BB1-4923-8BB4-5251E4C9744A}"/>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it-IT"/>
          </a:p>
        </p:txBody>
      </p:sp>
      <p:sp>
        <p:nvSpPr>
          <p:cNvPr id="3" name="Text Placeholder 2">
            <a:extLst>
              <a:ext uri="{FF2B5EF4-FFF2-40B4-BE49-F238E27FC236}">
                <a16:creationId xmlns:a16="http://schemas.microsoft.com/office/drawing/2014/main" id="{9C8D5BDC-70B1-4FD5-8FD4-D178C406908A}"/>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0445A896-AE9E-4D3C-B39A-3491F1068396}"/>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B94E53DC-70CF-4ECC-8900-70AFA3BDA841}" type="datetimeFigureOut">
              <a:rPr lang="it-IT" smtClean="0"/>
              <a:t>13/12/2022</a:t>
            </a:fld>
            <a:endParaRPr lang="it-IT"/>
          </a:p>
        </p:txBody>
      </p:sp>
      <p:sp>
        <p:nvSpPr>
          <p:cNvPr id="5" name="Footer Placeholder 4">
            <a:extLst>
              <a:ext uri="{FF2B5EF4-FFF2-40B4-BE49-F238E27FC236}">
                <a16:creationId xmlns:a16="http://schemas.microsoft.com/office/drawing/2014/main" id="{1288FB3F-0C3C-4A98-879D-7AA16EE92DD7}"/>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it-IT"/>
          </a:p>
        </p:txBody>
      </p:sp>
      <p:sp>
        <p:nvSpPr>
          <p:cNvPr id="6" name="Slide Number Placeholder 5">
            <a:extLst>
              <a:ext uri="{FF2B5EF4-FFF2-40B4-BE49-F238E27FC236}">
                <a16:creationId xmlns:a16="http://schemas.microsoft.com/office/drawing/2014/main" id="{1006C19F-2377-4BCC-9DB1-F6DBB69D5A8E}"/>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D727F93-E161-4A90-A1F2-150440B48F18}" type="slidenum">
              <a:rPr lang="it-IT" smtClean="0"/>
              <a:t>‹#›</a:t>
            </a:fld>
            <a:endParaRPr lang="it-IT"/>
          </a:p>
        </p:txBody>
      </p:sp>
    </p:spTree>
    <p:extLst>
      <p:ext uri="{BB962C8B-B14F-4D97-AF65-F5344CB8AC3E}">
        <p14:creationId xmlns:p14="http://schemas.microsoft.com/office/powerpoint/2010/main" val="1693583702"/>
      </p:ext>
    </p:extLst>
  </p:cSld>
  <p:clrMap bg1="lt1" tx1="dk1" bg2="lt2" tx2="dk2" accent1="accent1" accent2="accent2" accent3="accent3" accent4="accent4" accent5="accent5" accent6="accent6" hlink="hlink" folHlink="folHlink"/>
  <p:sldLayoutIdLst>
    <p:sldLayoutId id="2147483660" r:id="rId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t-I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a:t>Titolo presentazione</a:t>
            </a:r>
            <a:br>
              <a:rPr lang="it-IT" sz="2800"/>
            </a:br>
            <a:r>
              <a:rPr lang="it-IT" sz="280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a:solidFill>
                  <a:schemeClr val="bg1"/>
                </a:solidFill>
              </a:rPr>
              <a:t>Milano, XX mese 20XX</a:t>
            </a:r>
          </a:p>
          <a:p>
            <a:endParaRPr lang="it-IT"/>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8404"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103651" y="4149725"/>
            <a:ext cx="5612466" cy="2363507"/>
          </a:xfrm>
          <a:prstGeom prst="rect">
            <a:avLst/>
          </a:prstGeom>
        </p:spPr>
        <p:txBody>
          <a:bodyPr lIns="91440" tIns="45720" rIns="91440" bIns="45720" anchor="t">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sz="2400" err="1"/>
              <a:t>Simulation</a:t>
            </a:r>
            <a:r>
              <a:rPr lang="it-IT" sz="2400"/>
              <a:t> and Testing of </a:t>
            </a:r>
            <a:r>
              <a:rPr lang="it-IT" sz="2400" err="1"/>
              <a:t>Navigation</a:t>
            </a:r>
            <a:r>
              <a:rPr lang="it-IT" sz="2400"/>
              <a:t> for an </a:t>
            </a:r>
            <a:r>
              <a:rPr lang="it-IT" sz="2400" err="1"/>
              <a:t>Autonomous</a:t>
            </a:r>
            <a:r>
              <a:rPr lang="it-IT" sz="2400"/>
              <a:t> Mobile Robot</a:t>
            </a:r>
          </a:p>
          <a:p>
            <a:r>
              <a:rPr lang="it-IT" sz="1900" b="0"/>
              <a:t>Tesi di Laurea Magistrale in Automation and Control Engineering – Ingegneria dell'Automazione</a:t>
            </a:r>
          </a:p>
          <a:p>
            <a:endParaRPr lang="it-IT" sz="2400"/>
          </a:p>
          <a:p>
            <a:r>
              <a:rPr lang="it-IT" sz="2000"/>
              <a:t>Author: Giovanni </a:t>
            </a:r>
            <a:r>
              <a:rPr lang="it-IT" sz="2000" err="1"/>
              <a:t>Porcellato</a:t>
            </a:r>
            <a:endParaRPr lang="it-IT" sz="2000"/>
          </a:p>
        </p:txBody>
      </p:sp>
      <p:sp>
        <p:nvSpPr>
          <p:cNvPr id="133" name="Sottotitolo 2"/>
          <p:cNvSpPr txBox="1">
            <a:spLocks/>
          </p:cNvSpPr>
          <p:nvPr/>
        </p:nvSpPr>
        <p:spPr>
          <a:xfrm>
            <a:off x="5785034" y="5345019"/>
            <a:ext cx="3225613" cy="1451162"/>
          </a:xfrm>
          <a:prstGeom prst="rect">
            <a:avLst/>
          </a:prstGeom>
        </p:spPr>
        <p:txBody>
          <a:bodyPr lIns="91440" tIns="45720" rIns="91440" bIns="45720" anchor="t"/>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it-IT" sz="1600" err="1">
                <a:solidFill>
                  <a:schemeClr val="bg1"/>
                </a:solidFill>
              </a:rPr>
              <a:t>Student</a:t>
            </a:r>
            <a:r>
              <a:rPr lang="it-IT" sz="1600">
                <a:solidFill>
                  <a:schemeClr val="bg1"/>
                </a:solidFill>
              </a:rPr>
              <a:t> ID: 10745779</a:t>
            </a:r>
          </a:p>
          <a:p>
            <a:r>
              <a:rPr lang="it-IT" sz="1600">
                <a:solidFill>
                  <a:schemeClr val="bg1"/>
                </a:solidFill>
              </a:rPr>
              <a:t>Advisor: Prof. Matteo Matteucci</a:t>
            </a:r>
          </a:p>
          <a:p>
            <a:r>
              <a:rPr lang="it-IT" sz="1600">
                <a:solidFill>
                  <a:schemeClr val="bg1"/>
                </a:solidFill>
              </a:rPr>
              <a:t>Co-advisor: Dr. Simone Mentasti</a:t>
            </a:r>
          </a:p>
          <a:p>
            <a:r>
              <a:rPr lang="it-IT" sz="1600" err="1">
                <a:solidFill>
                  <a:schemeClr val="bg1"/>
                </a:solidFill>
              </a:rPr>
              <a:t>Academic</a:t>
            </a:r>
            <a:r>
              <a:rPr lang="it-IT" sz="1600">
                <a:solidFill>
                  <a:schemeClr val="bg1"/>
                </a:solidFill>
              </a:rPr>
              <a:t> </a:t>
            </a:r>
            <a:r>
              <a:rPr lang="it-IT" sz="1600" err="1">
                <a:solidFill>
                  <a:schemeClr val="bg1"/>
                </a:solidFill>
              </a:rPr>
              <a:t>Year</a:t>
            </a:r>
            <a:r>
              <a:rPr lang="it-IT" sz="1600">
                <a:solidFill>
                  <a:schemeClr val="bg1"/>
                </a:solidFill>
              </a:rPr>
              <a:t>: 2021-2022</a:t>
            </a:r>
          </a:p>
          <a:p>
            <a:endParaRPr lang="it-IT">
              <a:solidFill>
                <a:schemeClr val="bg1"/>
              </a:solidFill>
            </a:endParaRPr>
          </a:p>
        </p:txBody>
      </p:sp>
      <p:pic>
        <p:nvPicPr>
          <p:cNvPr id="7" name="Immagine 1023">
            <a:extLst>
              <a:ext uri="{FF2B5EF4-FFF2-40B4-BE49-F238E27FC236}">
                <a16:creationId xmlns:a16="http://schemas.microsoft.com/office/drawing/2014/main" id="{4BA32BF3-BE40-3D51-39E4-1AAAC208C360}"/>
              </a:ext>
            </a:extLst>
          </p:cNvPr>
          <p:cNvPicPr>
            <a:picLocks noChangeAspect="1"/>
          </p:cNvPicPr>
          <p:nvPr/>
        </p:nvPicPr>
        <p:blipFill>
          <a:blip r:embed="rId4"/>
          <a:stretch>
            <a:fillRect/>
          </a:stretch>
        </p:blipFill>
        <p:spPr>
          <a:xfrm>
            <a:off x="5822576" y="4065003"/>
            <a:ext cx="2390215" cy="896330"/>
          </a:xfrm>
          <a:prstGeom prst="rect">
            <a:avLst/>
          </a:prstGeom>
        </p:spPr>
      </p:pic>
    </p:spTree>
    <p:extLst>
      <p:ext uri="{BB962C8B-B14F-4D97-AF65-F5344CB8AC3E}">
        <p14:creationId xmlns:p14="http://schemas.microsoft.com/office/powerpoint/2010/main" val="1751112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F31D74F-6AB7-43C5-BC39-862CEAFE3704}"/>
              </a:ext>
            </a:extLst>
          </p:cNvPr>
          <p:cNvSpPr>
            <a:spLocks noGrp="1"/>
          </p:cNvSpPr>
          <p:nvPr>
            <p:ph type="title"/>
          </p:nvPr>
        </p:nvSpPr>
        <p:spPr>
          <a:xfrm>
            <a:off x="246499" y="155975"/>
            <a:ext cx="8581043" cy="840400"/>
          </a:xfrm>
        </p:spPr>
        <p:txBody>
          <a:bodyPr>
            <a:normAutofit/>
          </a:bodyPr>
          <a:lstStyle/>
          <a:p>
            <a:r>
              <a:rPr lang="it-IT" sz="2400" err="1"/>
              <a:t>Context</a:t>
            </a:r>
            <a:endParaRPr lang="it-IT" sz="2400"/>
          </a:p>
        </p:txBody>
      </p:sp>
      <p:sp>
        <p:nvSpPr>
          <p:cNvPr id="3" name="Segnaposto contenuto 2">
            <a:extLst>
              <a:ext uri="{FF2B5EF4-FFF2-40B4-BE49-F238E27FC236}">
                <a16:creationId xmlns:a16="http://schemas.microsoft.com/office/drawing/2014/main" id="{5079A830-9D7A-AC23-8348-76CB73FF46C3}"/>
              </a:ext>
            </a:extLst>
          </p:cNvPr>
          <p:cNvSpPr>
            <a:spLocks noGrp="1"/>
          </p:cNvSpPr>
          <p:nvPr>
            <p:ph idx="1"/>
          </p:nvPr>
        </p:nvSpPr>
        <p:spPr>
          <a:xfrm>
            <a:off x="457200" y="1600200"/>
            <a:ext cx="8323726" cy="2853485"/>
          </a:xfrm>
        </p:spPr>
        <p:txBody>
          <a:bodyPr vert="horz" lIns="91440" tIns="45720" rIns="91440" bIns="45720" rtlCol="0" anchor="t">
            <a:normAutofit fontScale="92500" lnSpcReduction="20000"/>
          </a:bodyPr>
          <a:lstStyle/>
          <a:p>
            <a:r>
              <a:rPr lang="it-IT" err="1"/>
              <a:t>This</a:t>
            </a:r>
            <a:r>
              <a:rPr lang="it-IT"/>
              <a:t> work </a:t>
            </a:r>
            <a:r>
              <a:rPr lang="it-IT" err="1"/>
              <a:t>proposes</a:t>
            </a:r>
            <a:r>
              <a:rPr lang="it-IT"/>
              <a:t> a tool </a:t>
            </a:r>
            <a:r>
              <a:rPr lang="it-IT" err="1"/>
              <a:t>that</a:t>
            </a:r>
            <a:r>
              <a:rPr lang="it-IT"/>
              <a:t> </a:t>
            </a:r>
            <a:r>
              <a:rPr lang="it-IT" err="1"/>
              <a:t>responds</a:t>
            </a:r>
            <a:r>
              <a:rPr lang="it-IT"/>
              <a:t> to </a:t>
            </a:r>
            <a:r>
              <a:rPr lang="it-IT" err="1"/>
              <a:t>three</a:t>
            </a:r>
            <a:r>
              <a:rPr lang="it-IT"/>
              <a:t> </a:t>
            </a:r>
            <a:r>
              <a:rPr lang="it-IT" err="1"/>
              <a:t>different</a:t>
            </a:r>
            <a:r>
              <a:rPr lang="it-IT"/>
              <a:t> </a:t>
            </a:r>
            <a:r>
              <a:rPr lang="it-IT" err="1"/>
              <a:t>needs</a:t>
            </a:r>
            <a:r>
              <a:rPr lang="it-IT"/>
              <a:t>:</a:t>
            </a:r>
          </a:p>
          <a:p>
            <a:endParaRPr lang="it-IT"/>
          </a:p>
          <a:p>
            <a:pPr marL="457200" indent="-457200">
              <a:buAutoNum type="arabicPeriod"/>
            </a:pPr>
            <a:r>
              <a:rPr lang="it-IT"/>
              <a:t>Test new </a:t>
            </a:r>
            <a:r>
              <a:rPr lang="it-IT" err="1"/>
              <a:t>navigation</a:t>
            </a:r>
            <a:r>
              <a:rPr lang="it-IT"/>
              <a:t> </a:t>
            </a:r>
            <a:r>
              <a:rPr lang="it-IT" err="1"/>
              <a:t>algorithms</a:t>
            </a:r>
            <a:r>
              <a:rPr lang="it-IT"/>
              <a:t> in a safe and prompt way</a:t>
            </a:r>
          </a:p>
          <a:p>
            <a:pPr marL="457200" indent="-457200">
              <a:buAutoNum type="arabicPeriod"/>
            </a:pPr>
            <a:endParaRPr lang="it-IT"/>
          </a:p>
          <a:p>
            <a:pPr marL="457200" indent="-457200">
              <a:buAutoNum type="arabicPeriod"/>
            </a:pPr>
            <a:r>
              <a:rPr lang="it-IT"/>
              <a:t>Build a testing </a:t>
            </a:r>
            <a:r>
              <a:rPr lang="it-IT" err="1"/>
              <a:t>module</a:t>
            </a:r>
            <a:r>
              <a:rPr lang="it-IT"/>
              <a:t> </a:t>
            </a:r>
            <a:r>
              <a:rPr lang="it-IT" err="1"/>
              <a:t>aimed</a:t>
            </a:r>
            <a:r>
              <a:rPr lang="it-IT"/>
              <a:t> </a:t>
            </a:r>
            <a:r>
              <a:rPr lang="it-IT" err="1"/>
              <a:t>at</a:t>
            </a:r>
            <a:r>
              <a:rPr lang="it-IT"/>
              <a:t> </a:t>
            </a:r>
            <a:r>
              <a:rPr lang="it-IT" err="1"/>
              <a:t>collecting</a:t>
            </a:r>
            <a:r>
              <a:rPr lang="it-IT"/>
              <a:t> </a:t>
            </a:r>
            <a:r>
              <a:rPr lang="it-IT" err="1"/>
              <a:t>navigation</a:t>
            </a:r>
            <a:r>
              <a:rPr lang="it-IT"/>
              <a:t> </a:t>
            </a:r>
            <a:r>
              <a:rPr lang="it-IT" err="1"/>
              <a:t>statistics</a:t>
            </a:r>
            <a:r>
              <a:rPr lang="it-IT"/>
              <a:t> and performance </a:t>
            </a:r>
            <a:r>
              <a:rPr lang="it-IT" err="1"/>
              <a:t>metrics</a:t>
            </a:r>
            <a:r>
              <a:rPr lang="it-IT"/>
              <a:t> for </a:t>
            </a:r>
            <a:r>
              <a:rPr lang="it-IT" err="1"/>
              <a:t>both</a:t>
            </a:r>
            <a:r>
              <a:rPr lang="it-IT"/>
              <a:t> </a:t>
            </a:r>
            <a:r>
              <a:rPr lang="it-IT" err="1"/>
              <a:t>internal</a:t>
            </a:r>
            <a:r>
              <a:rPr lang="it-IT"/>
              <a:t> </a:t>
            </a:r>
            <a:r>
              <a:rPr lang="it-IT" err="1"/>
              <a:t>development</a:t>
            </a:r>
            <a:r>
              <a:rPr lang="it-IT"/>
              <a:t> and commercial use</a:t>
            </a:r>
          </a:p>
          <a:p>
            <a:pPr marL="457200" indent="-457200">
              <a:buAutoNum type="arabicPeriod"/>
            </a:pPr>
            <a:endParaRPr lang="it-IT"/>
          </a:p>
          <a:p>
            <a:pPr marL="457200" indent="-457200">
              <a:buAutoNum type="arabicPeriod"/>
            </a:pPr>
            <a:r>
              <a:rPr lang="it-IT"/>
              <a:t>Solve </a:t>
            </a:r>
            <a:r>
              <a:rPr lang="it-IT" err="1"/>
              <a:t>reflective</a:t>
            </a:r>
            <a:r>
              <a:rPr lang="it-IT"/>
              <a:t> </a:t>
            </a:r>
            <a:r>
              <a:rPr lang="it-IT" err="1"/>
              <a:t>glares</a:t>
            </a:r>
            <a:r>
              <a:rPr lang="it-IT"/>
              <a:t> </a:t>
            </a:r>
            <a:r>
              <a:rPr lang="it-IT" err="1"/>
              <a:t>issue</a:t>
            </a:r>
            <a:r>
              <a:rPr lang="it-IT"/>
              <a:t> </a:t>
            </a:r>
            <a:r>
              <a:rPr lang="it-IT" err="1"/>
              <a:t>that</a:t>
            </a:r>
            <a:r>
              <a:rPr lang="it-IT"/>
              <a:t> lead to </a:t>
            </a:r>
            <a:r>
              <a:rPr lang="it-IT" err="1"/>
              <a:t>stuck</a:t>
            </a:r>
            <a:r>
              <a:rPr lang="it-IT"/>
              <a:t> </a:t>
            </a:r>
            <a:r>
              <a:rPr lang="it-IT" err="1"/>
              <a:t>navigation</a:t>
            </a:r>
            <a:endParaRPr lang="it-IT"/>
          </a:p>
          <a:p>
            <a:endParaRPr lang="it-IT"/>
          </a:p>
        </p:txBody>
      </p:sp>
    </p:spTree>
    <p:extLst>
      <p:ext uri="{BB962C8B-B14F-4D97-AF65-F5344CB8AC3E}">
        <p14:creationId xmlns:p14="http://schemas.microsoft.com/office/powerpoint/2010/main" val="3431837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4DC783C-5AF2-CFAA-CD35-AC1CA00C81B2}"/>
              </a:ext>
            </a:extLst>
          </p:cNvPr>
          <p:cNvSpPr>
            <a:spLocks noGrp="1"/>
          </p:cNvSpPr>
          <p:nvPr>
            <p:ph type="title"/>
          </p:nvPr>
        </p:nvSpPr>
        <p:spPr>
          <a:xfrm>
            <a:off x="281478" y="113287"/>
            <a:ext cx="8581043" cy="840400"/>
          </a:xfrm>
        </p:spPr>
        <p:txBody>
          <a:bodyPr/>
          <a:lstStyle/>
          <a:p>
            <a:r>
              <a:rPr lang="it-IT" err="1"/>
              <a:t>Simulation</a:t>
            </a:r>
            <a:r>
              <a:rPr lang="it-IT"/>
              <a:t> Module</a:t>
            </a:r>
          </a:p>
        </p:txBody>
      </p:sp>
      <p:sp>
        <p:nvSpPr>
          <p:cNvPr id="3" name="Segnaposto contenuto 2">
            <a:extLst>
              <a:ext uri="{FF2B5EF4-FFF2-40B4-BE49-F238E27FC236}">
                <a16:creationId xmlns:a16="http://schemas.microsoft.com/office/drawing/2014/main" id="{5381CCE4-077D-73E3-E5AA-02DBA6719B41}"/>
              </a:ext>
            </a:extLst>
          </p:cNvPr>
          <p:cNvSpPr>
            <a:spLocks noGrp="1"/>
          </p:cNvSpPr>
          <p:nvPr>
            <p:ph idx="1"/>
          </p:nvPr>
        </p:nvSpPr>
        <p:spPr>
          <a:xfrm>
            <a:off x="465604" y="1482538"/>
            <a:ext cx="8323726" cy="4525963"/>
          </a:xfrm>
        </p:spPr>
        <p:txBody>
          <a:bodyPr/>
          <a:lstStyle/>
          <a:p>
            <a:endParaRPr lang="it-IT"/>
          </a:p>
        </p:txBody>
      </p:sp>
    </p:spTree>
    <p:extLst>
      <p:ext uri="{BB962C8B-B14F-4D97-AF65-F5344CB8AC3E}">
        <p14:creationId xmlns:p14="http://schemas.microsoft.com/office/powerpoint/2010/main" val="1894225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C6FAD38-8692-912C-52F0-90F8AF8403EA}"/>
              </a:ext>
            </a:extLst>
          </p:cNvPr>
          <p:cNvSpPr>
            <a:spLocks noGrp="1"/>
          </p:cNvSpPr>
          <p:nvPr>
            <p:ph type="title"/>
          </p:nvPr>
        </p:nvSpPr>
        <p:spPr/>
        <p:txBody>
          <a:bodyPr/>
          <a:lstStyle/>
          <a:p>
            <a:r>
              <a:rPr lang="it-IT"/>
              <a:t>Testing Module</a:t>
            </a:r>
          </a:p>
        </p:txBody>
      </p:sp>
      <p:sp>
        <p:nvSpPr>
          <p:cNvPr id="3" name="Segnaposto contenuto 2">
            <a:extLst>
              <a:ext uri="{FF2B5EF4-FFF2-40B4-BE49-F238E27FC236}">
                <a16:creationId xmlns:a16="http://schemas.microsoft.com/office/drawing/2014/main" id="{9A971DD6-B86D-C325-E162-40343A7F0CCE}"/>
              </a:ext>
            </a:extLst>
          </p:cNvPr>
          <p:cNvSpPr>
            <a:spLocks noGrp="1"/>
          </p:cNvSpPr>
          <p:nvPr>
            <p:ph idx="1"/>
          </p:nvPr>
        </p:nvSpPr>
        <p:spPr>
          <a:xfrm>
            <a:off x="457200" y="1558178"/>
            <a:ext cx="8323726" cy="4567985"/>
          </a:xfrm>
        </p:spPr>
        <p:txBody>
          <a:bodyPr/>
          <a:lstStyle/>
          <a:p>
            <a:endParaRPr lang="it-IT"/>
          </a:p>
        </p:txBody>
      </p:sp>
    </p:spTree>
    <p:extLst>
      <p:ext uri="{BB962C8B-B14F-4D97-AF65-F5344CB8AC3E}">
        <p14:creationId xmlns:p14="http://schemas.microsoft.com/office/powerpoint/2010/main" val="2590871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FBE26D8-FD26-8570-6734-57CBD62BA4E8}"/>
              </a:ext>
            </a:extLst>
          </p:cNvPr>
          <p:cNvSpPr>
            <a:spLocks noGrp="1"/>
          </p:cNvSpPr>
          <p:nvPr>
            <p:ph type="title"/>
          </p:nvPr>
        </p:nvSpPr>
        <p:spPr/>
        <p:txBody>
          <a:bodyPr/>
          <a:lstStyle/>
          <a:p>
            <a:r>
              <a:rPr lang="it-IT" err="1"/>
              <a:t>Pointcloud</a:t>
            </a:r>
            <a:r>
              <a:rPr lang="it-IT"/>
              <a:t> Filter</a:t>
            </a:r>
          </a:p>
        </p:txBody>
      </p:sp>
      <p:pic>
        <p:nvPicPr>
          <p:cNvPr id="4" name="Immagine 4" descr="Immagine che contiene testo, schermo, screenshot&#10;&#10;Descrizione generata automaticamente">
            <a:extLst>
              <a:ext uri="{FF2B5EF4-FFF2-40B4-BE49-F238E27FC236}">
                <a16:creationId xmlns:a16="http://schemas.microsoft.com/office/drawing/2014/main" id="{2615F7C5-F4A9-7F55-B8DB-6ECE76C6C743}"/>
              </a:ext>
            </a:extLst>
          </p:cNvPr>
          <p:cNvPicPr>
            <a:picLocks noGrp="1" noChangeAspect="1"/>
          </p:cNvPicPr>
          <p:nvPr>
            <p:ph idx="1"/>
          </p:nvPr>
        </p:nvPicPr>
        <p:blipFill rotWithShape="1">
          <a:blip r:embed="rId2"/>
          <a:srcRect l="32346" t="15428" r="15403" b="30483"/>
          <a:stretch/>
        </p:blipFill>
        <p:spPr>
          <a:xfrm>
            <a:off x="5615668" y="1583391"/>
            <a:ext cx="3104910" cy="2044634"/>
          </a:xfrm>
        </p:spPr>
      </p:pic>
      <p:pic>
        <p:nvPicPr>
          <p:cNvPr id="5" name="Immagine 5" descr="Immagine che contiene pavimento&#10;&#10;Descrizione generata automaticamente">
            <a:extLst>
              <a:ext uri="{FF2B5EF4-FFF2-40B4-BE49-F238E27FC236}">
                <a16:creationId xmlns:a16="http://schemas.microsoft.com/office/drawing/2014/main" id="{31E91FBC-9DE6-B235-2F46-F69232C2C579}"/>
              </a:ext>
            </a:extLst>
          </p:cNvPr>
          <p:cNvPicPr>
            <a:picLocks noChangeAspect="1"/>
          </p:cNvPicPr>
          <p:nvPr/>
        </p:nvPicPr>
        <p:blipFill>
          <a:blip r:embed="rId3"/>
          <a:stretch>
            <a:fillRect/>
          </a:stretch>
        </p:blipFill>
        <p:spPr>
          <a:xfrm>
            <a:off x="5612467" y="3955116"/>
            <a:ext cx="3112992" cy="2057400"/>
          </a:xfrm>
          <a:prstGeom prst="rect">
            <a:avLst/>
          </a:prstGeom>
        </p:spPr>
      </p:pic>
      <p:sp>
        <p:nvSpPr>
          <p:cNvPr id="6" name="CasellaDiTesto 5">
            <a:extLst>
              <a:ext uri="{FF2B5EF4-FFF2-40B4-BE49-F238E27FC236}">
                <a16:creationId xmlns:a16="http://schemas.microsoft.com/office/drawing/2014/main" id="{5B4DBFD9-91B9-89C8-F5BE-23E805DA690B}"/>
              </a:ext>
            </a:extLst>
          </p:cNvPr>
          <p:cNvSpPr txBox="1"/>
          <p:nvPr/>
        </p:nvSpPr>
        <p:spPr>
          <a:xfrm>
            <a:off x="124385" y="1553135"/>
            <a:ext cx="53905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cs typeface="Calibri"/>
              </a:rPr>
              <a:t>Issue</a:t>
            </a:r>
            <a:r>
              <a:rPr lang="en-US">
                <a:cs typeface="Calibri"/>
              </a:rPr>
              <a:t>: </a:t>
            </a:r>
            <a:r>
              <a:rPr lang="en-US">
                <a:ea typeface="+mn-lt"/>
                <a:cs typeface="+mn-lt"/>
              </a:rPr>
              <a:t>in certain particular indoor and/or outdoor environment conditions, the robot perceived phantom obstacles, which did not exist in reality</a:t>
            </a:r>
            <a:endParaRPr lang="en-US">
              <a:cs typeface="Calibri"/>
            </a:endParaRPr>
          </a:p>
        </p:txBody>
      </p:sp>
    </p:spTree>
    <p:extLst>
      <p:ext uri="{BB962C8B-B14F-4D97-AF65-F5344CB8AC3E}">
        <p14:creationId xmlns:p14="http://schemas.microsoft.com/office/powerpoint/2010/main" val="516986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FBE26D8-FD26-8570-6734-57CBD62BA4E8}"/>
              </a:ext>
            </a:extLst>
          </p:cNvPr>
          <p:cNvSpPr>
            <a:spLocks noGrp="1"/>
          </p:cNvSpPr>
          <p:nvPr>
            <p:ph type="title"/>
          </p:nvPr>
        </p:nvSpPr>
        <p:spPr/>
        <p:txBody>
          <a:bodyPr/>
          <a:lstStyle/>
          <a:p>
            <a:r>
              <a:rPr lang="it-IT" err="1"/>
              <a:t>Pointcloud</a:t>
            </a:r>
            <a:r>
              <a:rPr lang="it-IT"/>
              <a:t> Filter</a:t>
            </a:r>
          </a:p>
        </p:txBody>
      </p:sp>
      <p:pic>
        <p:nvPicPr>
          <p:cNvPr id="4" name="Immagine 4" descr="Immagine che contiene testo, schermo, screenshot&#10;&#10;Descrizione generata automaticamente">
            <a:extLst>
              <a:ext uri="{FF2B5EF4-FFF2-40B4-BE49-F238E27FC236}">
                <a16:creationId xmlns:a16="http://schemas.microsoft.com/office/drawing/2014/main" id="{2615F7C5-F4A9-7F55-B8DB-6ECE76C6C743}"/>
              </a:ext>
            </a:extLst>
          </p:cNvPr>
          <p:cNvPicPr>
            <a:picLocks noGrp="1" noChangeAspect="1"/>
          </p:cNvPicPr>
          <p:nvPr>
            <p:ph idx="1"/>
          </p:nvPr>
        </p:nvPicPr>
        <p:blipFill rotWithShape="1">
          <a:blip r:embed="rId2"/>
          <a:srcRect l="32346" t="15428" r="15403" b="30483"/>
          <a:stretch/>
        </p:blipFill>
        <p:spPr>
          <a:xfrm>
            <a:off x="5615668" y="1583391"/>
            <a:ext cx="3104910" cy="2044634"/>
          </a:xfrm>
        </p:spPr>
      </p:pic>
      <p:pic>
        <p:nvPicPr>
          <p:cNvPr id="5" name="Immagine 5" descr="Immagine che contiene pavimento&#10;&#10;Descrizione generata automaticamente">
            <a:extLst>
              <a:ext uri="{FF2B5EF4-FFF2-40B4-BE49-F238E27FC236}">
                <a16:creationId xmlns:a16="http://schemas.microsoft.com/office/drawing/2014/main" id="{31E91FBC-9DE6-B235-2F46-F69232C2C579}"/>
              </a:ext>
            </a:extLst>
          </p:cNvPr>
          <p:cNvPicPr>
            <a:picLocks noChangeAspect="1"/>
          </p:cNvPicPr>
          <p:nvPr/>
        </p:nvPicPr>
        <p:blipFill>
          <a:blip r:embed="rId3"/>
          <a:stretch>
            <a:fillRect/>
          </a:stretch>
        </p:blipFill>
        <p:spPr>
          <a:xfrm>
            <a:off x="5612467" y="3955116"/>
            <a:ext cx="3112992" cy="2057400"/>
          </a:xfrm>
          <a:prstGeom prst="rect">
            <a:avLst/>
          </a:prstGeom>
        </p:spPr>
      </p:pic>
      <p:sp>
        <p:nvSpPr>
          <p:cNvPr id="6" name="CasellaDiTesto 5">
            <a:extLst>
              <a:ext uri="{FF2B5EF4-FFF2-40B4-BE49-F238E27FC236}">
                <a16:creationId xmlns:a16="http://schemas.microsoft.com/office/drawing/2014/main" id="{5B4DBFD9-91B9-89C8-F5BE-23E805DA690B}"/>
              </a:ext>
            </a:extLst>
          </p:cNvPr>
          <p:cNvSpPr txBox="1"/>
          <p:nvPr/>
        </p:nvSpPr>
        <p:spPr>
          <a:xfrm>
            <a:off x="124385" y="1553135"/>
            <a:ext cx="53905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b="1">
                <a:cs typeface="Calibri"/>
              </a:rPr>
              <a:t>Issue</a:t>
            </a:r>
            <a:r>
              <a:rPr lang="en-US">
                <a:cs typeface="Calibri"/>
              </a:rPr>
              <a:t>: </a:t>
            </a:r>
            <a:r>
              <a:rPr lang="en-US">
                <a:ea typeface="+mn-lt"/>
                <a:cs typeface="+mn-lt"/>
              </a:rPr>
              <a:t>in certain particular indoor and/or outdoor environment conditions, the robot perceived phantom obstacles, which did not exist in reality</a:t>
            </a:r>
            <a:endParaRPr lang="en-US">
              <a:cs typeface="Calibri"/>
            </a:endParaRPr>
          </a:p>
        </p:txBody>
      </p:sp>
      <p:sp>
        <p:nvSpPr>
          <p:cNvPr id="3" name="CasellaDiTesto 2">
            <a:extLst>
              <a:ext uri="{FF2B5EF4-FFF2-40B4-BE49-F238E27FC236}">
                <a16:creationId xmlns:a16="http://schemas.microsoft.com/office/drawing/2014/main" id="{F4F742BE-BE17-F7C0-05EF-2284A54D9BF9}"/>
              </a:ext>
            </a:extLst>
          </p:cNvPr>
          <p:cNvSpPr txBox="1"/>
          <p:nvPr/>
        </p:nvSpPr>
        <p:spPr>
          <a:xfrm>
            <a:off x="124385" y="2729753"/>
            <a:ext cx="522250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cs typeface="Calibri"/>
              </a:rPr>
              <a:t>Consequence</a:t>
            </a:r>
            <a:r>
              <a:rPr lang="en-US">
                <a:cs typeface="Calibri"/>
              </a:rPr>
              <a:t>: </a:t>
            </a:r>
            <a:r>
              <a:rPr lang="en-US">
                <a:ea typeface="+mn-lt"/>
                <a:cs typeface="+mn-lt"/>
              </a:rPr>
              <a:t>if the local planner encounters these phantom obstacles: a great deal of time is lost and the robot travels a greater distance, also resulting in greater energy consumption</a:t>
            </a:r>
            <a:endParaRPr lang="en-US">
              <a:cs typeface="Calibri"/>
            </a:endParaRPr>
          </a:p>
        </p:txBody>
      </p:sp>
      <p:sp>
        <p:nvSpPr>
          <p:cNvPr id="7" name="CasellaDiTesto 6">
            <a:extLst>
              <a:ext uri="{FF2B5EF4-FFF2-40B4-BE49-F238E27FC236}">
                <a16:creationId xmlns:a16="http://schemas.microsoft.com/office/drawing/2014/main" id="{0D5CC3A9-51B7-A0FF-3F52-DC7A66BFED71}"/>
              </a:ext>
            </a:extLst>
          </p:cNvPr>
          <p:cNvSpPr txBox="1"/>
          <p:nvPr/>
        </p:nvSpPr>
        <p:spPr>
          <a:xfrm>
            <a:off x="124386" y="4032437"/>
            <a:ext cx="53233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a:cs typeface="Calibri"/>
            </a:endParaRPr>
          </a:p>
        </p:txBody>
      </p:sp>
    </p:spTree>
    <p:extLst>
      <p:ext uri="{BB962C8B-B14F-4D97-AF65-F5344CB8AC3E}">
        <p14:creationId xmlns:p14="http://schemas.microsoft.com/office/powerpoint/2010/main" val="1719570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FBE26D8-FD26-8570-6734-57CBD62BA4E8}"/>
              </a:ext>
            </a:extLst>
          </p:cNvPr>
          <p:cNvSpPr>
            <a:spLocks noGrp="1"/>
          </p:cNvSpPr>
          <p:nvPr>
            <p:ph type="title"/>
          </p:nvPr>
        </p:nvSpPr>
        <p:spPr/>
        <p:txBody>
          <a:bodyPr/>
          <a:lstStyle/>
          <a:p>
            <a:r>
              <a:rPr lang="it-IT" err="1"/>
              <a:t>Pointcloud</a:t>
            </a:r>
            <a:r>
              <a:rPr lang="it-IT"/>
              <a:t> Filter</a:t>
            </a:r>
          </a:p>
        </p:txBody>
      </p:sp>
      <p:pic>
        <p:nvPicPr>
          <p:cNvPr id="4" name="Immagine 4" descr="Immagine che contiene testo, schermo, screenshot&#10;&#10;Descrizione generata automaticamente">
            <a:extLst>
              <a:ext uri="{FF2B5EF4-FFF2-40B4-BE49-F238E27FC236}">
                <a16:creationId xmlns:a16="http://schemas.microsoft.com/office/drawing/2014/main" id="{2615F7C5-F4A9-7F55-B8DB-6ECE76C6C743}"/>
              </a:ext>
            </a:extLst>
          </p:cNvPr>
          <p:cNvPicPr>
            <a:picLocks noGrp="1" noChangeAspect="1"/>
          </p:cNvPicPr>
          <p:nvPr>
            <p:ph idx="1"/>
          </p:nvPr>
        </p:nvPicPr>
        <p:blipFill rotWithShape="1">
          <a:blip r:embed="rId2"/>
          <a:srcRect l="32346" t="15428" r="15403" b="30483"/>
          <a:stretch/>
        </p:blipFill>
        <p:spPr>
          <a:xfrm>
            <a:off x="5615668" y="1583391"/>
            <a:ext cx="3104910" cy="2044634"/>
          </a:xfrm>
        </p:spPr>
      </p:pic>
      <p:pic>
        <p:nvPicPr>
          <p:cNvPr id="5" name="Immagine 5" descr="Immagine che contiene pavimento&#10;&#10;Descrizione generata automaticamente">
            <a:extLst>
              <a:ext uri="{FF2B5EF4-FFF2-40B4-BE49-F238E27FC236}">
                <a16:creationId xmlns:a16="http://schemas.microsoft.com/office/drawing/2014/main" id="{31E91FBC-9DE6-B235-2F46-F69232C2C579}"/>
              </a:ext>
            </a:extLst>
          </p:cNvPr>
          <p:cNvPicPr>
            <a:picLocks noChangeAspect="1"/>
          </p:cNvPicPr>
          <p:nvPr/>
        </p:nvPicPr>
        <p:blipFill>
          <a:blip r:embed="rId3"/>
          <a:stretch>
            <a:fillRect/>
          </a:stretch>
        </p:blipFill>
        <p:spPr>
          <a:xfrm>
            <a:off x="5612467" y="3955116"/>
            <a:ext cx="3112992" cy="2057400"/>
          </a:xfrm>
          <a:prstGeom prst="rect">
            <a:avLst/>
          </a:prstGeom>
        </p:spPr>
      </p:pic>
      <p:sp>
        <p:nvSpPr>
          <p:cNvPr id="6" name="CasellaDiTesto 5">
            <a:extLst>
              <a:ext uri="{FF2B5EF4-FFF2-40B4-BE49-F238E27FC236}">
                <a16:creationId xmlns:a16="http://schemas.microsoft.com/office/drawing/2014/main" id="{5B4DBFD9-91B9-89C8-F5BE-23E805DA690B}"/>
              </a:ext>
            </a:extLst>
          </p:cNvPr>
          <p:cNvSpPr txBox="1"/>
          <p:nvPr/>
        </p:nvSpPr>
        <p:spPr>
          <a:xfrm>
            <a:off x="124385" y="1553135"/>
            <a:ext cx="53905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b="1">
                <a:cs typeface="Calibri"/>
              </a:rPr>
              <a:t>Issue</a:t>
            </a:r>
            <a:r>
              <a:rPr lang="en-US">
                <a:cs typeface="Calibri"/>
              </a:rPr>
              <a:t>: </a:t>
            </a:r>
            <a:r>
              <a:rPr lang="en-US">
                <a:ea typeface="+mn-lt"/>
                <a:cs typeface="+mn-lt"/>
              </a:rPr>
              <a:t>in certain particular indoor and/or outdoor environment conditions, the robot perceived phantom obstacles, which did not exist in reality</a:t>
            </a:r>
            <a:endParaRPr lang="en-US">
              <a:cs typeface="Calibri"/>
            </a:endParaRPr>
          </a:p>
        </p:txBody>
      </p:sp>
      <p:sp>
        <p:nvSpPr>
          <p:cNvPr id="3" name="CasellaDiTesto 2">
            <a:extLst>
              <a:ext uri="{FF2B5EF4-FFF2-40B4-BE49-F238E27FC236}">
                <a16:creationId xmlns:a16="http://schemas.microsoft.com/office/drawing/2014/main" id="{F4F742BE-BE17-F7C0-05EF-2284A54D9BF9}"/>
              </a:ext>
            </a:extLst>
          </p:cNvPr>
          <p:cNvSpPr txBox="1"/>
          <p:nvPr/>
        </p:nvSpPr>
        <p:spPr>
          <a:xfrm>
            <a:off x="124385" y="2729753"/>
            <a:ext cx="522250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cs typeface="Calibri"/>
              </a:rPr>
              <a:t>Consequence</a:t>
            </a:r>
            <a:r>
              <a:rPr lang="en-US">
                <a:cs typeface="Calibri"/>
              </a:rPr>
              <a:t>: </a:t>
            </a:r>
            <a:r>
              <a:rPr lang="en-US">
                <a:ea typeface="+mn-lt"/>
                <a:cs typeface="+mn-lt"/>
              </a:rPr>
              <a:t>if the local planner encounters these phantom obstacles: a great deal of time is lost and the robot travels a greater distance, also resulting in greater energy consumption</a:t>
            </a:r>
            <a:endParaRPr lang="en-US">
              <a:cs typeface="Calibri"/>
            </a:endParaRPr>
          </a:p>
        </p:txBody>
      </p:sp>
      <p:sp>
        <p:nvSpPr>
          <p:cNvPr id="7" name="CasellaDiTesto 6">
            <a:extLst>
              <a:ext uri="{FF2B5EF4-FFF2-40B4-BE49-F238E27FC236}">
                <a16:creationId xmlns:a16="http://schemas.microsoft.com/office/drawing/2014/main" id="{0D5CC3A9-51B7-A0FF-3F52-DC7A66BFED71}"/>
              </a:ext>
            </a:extLst>
          </p:cNvPr>
          <p:cNvSpPr txBox="1"/>
          <p:nvPr/>
        </p:nvSpPr>
        <p:spPr>
          <a:xfrm>
            <a:off x="124386" y="4032437"/>
            <a:ext cx="53233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a:cs typeface="Calibri"/>
            </a:endParaRPr>
          </a:p>
        </p:txBody>
      </p:sp>
      <p:sp>
        <p:nvSpPr>
          <p:cNvPr id="8" name="CasellaDiTesto 7">
            <a:extLst>
              <a:ext uri="{FF2B5EF4-FFF2-40B4-BE49-F238E27FC236}">
                <a16:creationId xmlns:a16="http://schemas.microsoft.com/office/drawing/2014/main" id="{6B946A24-D1A4-A6EA-FBBA-CC10E60EDCA6}"/>
              </a:ext>
            </a:extLst>
          </p:cNvPr>
          <p:cNvSpPr txBox="1"/>
          <p:nvPr/>
        </p:nvSpPr>
        <p:spPr>
          <a:xfrm>
            <a:off x="158003" y="4032437"/>
            <a:ext cx="5188883"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b="1"/>
              <a:t>Solution</a:t>
            </a:r>
            <a:r>
              <a:rPr lang="en-US"/>
              <a:t>: consider reflections as a data message that is too dense to be analyzed. Remove noisy measurements from the pointcloud, as these scattered outliers corrupt the results. The solution therefore proposes statistical analysis around each point neighborhood.</a:t>
            </a:r>
            <a:endParaRPr lang="it-IT">
              <a:cs typeface="Calibri"/>
            </a:endParaRPr>
          </a:p>
        </p:txBody>
      </p:sp>
    </p:spTree>
    <p:extLst>
      <p:ext uri="{BB962C8B-B14F-4D97-AF65-F5344CB8AC3E}">
        <p14:creationId xmlns:p14="http://schemas.microsoft.com/office/powerpoint/2010/main" val="3748588987"/>
      </p:ext>
    </p:extLst>
  </p:cSld>
  <p:clrMapOvr>
    <a:masterClrMapping/>
  </p:clrMapOvr>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2013-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0</TotalTime>
  <Words>297</Words>
  <Application>Microsoft Office PowerPoint</Application>
  <PresentationFormat>On-screen Show (4:3)</PresentationFormat>
  <Paragraphs>29</Paragraphs>
  <Slides>7</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Arial</vt:lpstr>
      <vt:lpstr>Calibri</vt:lpstr>
      <vt:lpstr>Calibri Light</vt:lpstr>
      <vt:lpstr>Wingdings</vt:lpstr>
      <vt:lpstr>POLI</vt:lpstr>
      <vt:lpstr>Office Theme</vt:lpstr>
      <vt:lpstr>Titolo presentazione sottotitolo</vt:lpstr>
      <vt:lpstr>Context</vt:lpstr>
      <vt:lpstr>Simulation Module</vt:lpstr>
      <vt:lpstr>Testing Module</vt:lpstr>
      <vt:lpstr>Pointcloud Filter</vt:lpstr>
      <vt:lpstr>Pointcloud Filter</vt:lpstr>
      <vt:lpstr>Pointcloud Filter</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Mattia Brambilla</dc:creator>
  <cp:lastModifiedBy>Giovanni Porcellato</cp:lastModifiedBy>
  <cp:revision>2</cp:revision>
  <dcterms:created xsi:type="dcterms:W3CDTF">2015-05-26T12:27:57Z</dcterms:created>
  <dcterms:modified xsi:type="dcterms:W3CDTF">2022-12-13T16:07:34Z</dcterms:modified>
</cp:coreProperties>
</file>

<file path=docProps/thumbnail.jpeg>
</file>